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7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90266-AD0B-4BEA-8020-AE1139C2EE86}" type="datetimeFigureOut">
              <a:rPr lang="en-US" smtClean="0"/>
              <a:t>4/16/2012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0C9A-7B6A-4CB9-BAA4-9FCCD8A7BBC7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90266-AD0B-4BEA-8020-AE1139C2EE86}" type="datetimeFigureOut">
              <a:rPr lang="en-US" smtClean="0"/>
              <a:t>4/16/2012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0C9A-7B6A-4CB9-BAA4-9FCCD8A7BB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90266-AD0B-4BEA-8020-AE1139C2EE86}" type="datetimeFigureOut">
              <a:rPr lang="en-US" smtClean="0"/>
              <a:t>4/16/2012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0C9A-7B6A-4CB9-BAA4-9FCCD8A7BB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90266-AD0B-4BEA-8020-AE1139C2EE86}" type="datetimeFigureOut">
              <a:rPr lang="en-US" smtClean="0"/>
              <a:t>4/16/2012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0C9A-7B6A-4CB9-BAA4-9FCCD8A7BB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90266-AD0B-4BEA-8020-AE1139C2EE86}" type="datetimeFigureOut">
              <a:rPr lang="en-US" smtClean="0"/>
              <a:t>4/16/2012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0C9A-7B6A-4CB9-BAA4-9FCCD8A7BBC7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90266-AD0B-4BEA-8020-AE1139C2EE86}" type="datetimeFigureOut">
              <a:rPr lang="en-US" smtClean="0"/>
              <a:t>4/16/2012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0C9A-7B6A-4CB9-BAA4-9FCCD8A7BB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90266-AD0B-4BEA-8020-AE1139C2EE86}" type="datetimeFigureOut">
              <a:rPr lang="en-US" smtClean="0"/>
              <a:t>4/16/2012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0C9A-7B6A-4CB9-BAA4-9FCCD8A7BB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90266-AD0B-4BEA-8020-AE1139C2EE86}" type="datetimeFigureOut">
              <a:rPr lang="en-US" smtClean="0"/>
              <a:t>4/16/2012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DF0C9A-7B6A-4CB9-BAA4-9FCCD8A7BBC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90266-AD0B-4BEA-8020-AE1139C2EE86}" type="datetimeFigureOut">
              <a:rPr lang="en-US" smtClean="0"/>
              <a:t>4/16/2012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0C9A-7B6A-4CB9-BAA4-9FCCD8A7BB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90266-AD0B-4BEA-8020-AE1139C2EE86}" type="datetimeFigureOut">
              <a:rPr lang="en-US" smtClean="0"/>
              <a:t>4/16/2012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DDF0C9A-7B6A-4CB9-BAA4-9FCCD8A7BB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0E90266-AD0B-4BEA-8020-AE1139C2EE86}" type="datetimeFigureOut">
              <a:rPr lang="en-US" smtClean="0"/>
              <a:t>4/16/2012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0C9A-7B6A-4CB9-BAA4-9FCCD8A7BB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0E90266-AD0B-4BEA-8020-AE1139C2EE86}" type="datetimeFigureOut">
              <a:rPr lang="en-US" smtClean="0"/>
              <a:t>4/16/2012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DDF0C9A-7B6A-4CB9-BAA4-9FCCD8A7BBC7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cap="none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By:  Krysti Libby</a:t>
            </a:r>
            <a:endParaRPr lang="en-US" sz="4800" cap="none" dirty="0">
              <a:solidFill>
                <a:schemeClr val="tx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600" dirty="0" smtClean="0">
                <a:solidFill>
                  <a:srgbClr val="009900"/>
                </a:solidFill>
              </a:rPr>
              <a:t>Breeding for Bank</a:t>
            </a:r>
            <a:endParaRPr lang="en-US" sz="6600" dirty="0">
              <a:solidFill>
                <a:srgbClr val="0099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spc="300" dirty="0" smtClean="0">
                <a:solidFill>
                  <a:srgbClr val="009900"/>
                </a:solidFill>
              </a:rPr>
              <a:t>NEED EXTRA INCOME?</a:t>
            </a:r>
            <a:endParaRPr lang="en-US" sz="4800" b="1" spc="300" dirty="0">
              <a:solidFill>
                <a:srgbClr val="00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Requirements</a:t>
            </a:r>
          </a:p>
          <a:p>
            <a:pPr lvl="1"/>
            <a:r>
              <a:rPr lang="en-US" sz="2400" dirty="0" smtClean="0"/>
              <a:t> </a:t>
            </a:r>
            <a:r>
              <a:rPr lang="en-US" sz="3200" dirty="0" smtClean="0"/>
              <a:t>A little hard work</a:t>
            </a:r>
          </a:p>
          <a:p>
            <a:pPr lvl="1"/>
            <a:endParaRPr lang="en-US" sz="3200" dirty="0" smtClean="0"/>
          </a:p>
          <a:p>
            <a:pPr lvl="1"/>
            <a:r>
              <a:rPr lang="en-US" sz="3200" dirty="0" smtClean="0"/>
              <a:t>Some Education</a:t>
            </a:r>
          </a:p>
          <a:p>
            <a:pPr lvl="1"/>
            <a:endParaRPr lang="en-US" sz="3200" dirty="0" smtClean="0"/>
          </a:p>
          <a:p>
            <a:pPr lvl="1"/>
            <a:r>
              <a:rPr lang="en-US" sz="3200" dirty="0" smtClean="0"/>
              <a:t>A lot of love</a:t>
            </a:r>
          </a:p>
          <a:p>
            <a:pPr lvl="1"/>
            <a:endParaRPr lang="en-US" sz="3200" dirty="0" smtClean="0"/>
          </a:p>
          <a:p>
            <a:pPr lvl="1"/>
            <a:r>
              <a:rPr lang="en-US" sz="3200" dirty="0" smtClean="0"/>
              <a:t>A man’s best friend</a:t>
            </a:r>
          </a:p>
          <a:p>
            <a:pPr lvl="1"/>
            <a:endParaRPr lang="en-US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spc="300" dirty="0" smtClean="0">
                <a:solidFill>
                  <a:srgbClr val="009900"/>
                </a:solidFill>
              </a:rPr>
              <a:t>CHOOSING STUD</a:t>
            </a:r>
            <a:endParaRPr lang="en-US" sz="4800" b="1" spc="300" dirty="0">
              <a:solidFill>
                <a:srgbClr val="00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Know your breed</a:t>
            </a:r>
          </a:p>
          <a:p>
            <a:pPr lvl="1"/>
            <a:r>
              <a:rPr lang="en-US" sz="2800" dirty="0" smtClean="0"/>
              <a:t>Papered and Lineage</a:t>
            </a:r>
          </a:p>
          <a:p>
            <a:endParaRPr lang="en-US" dirty="0" smtClean="0"/>
          </a:p>
          <a:p>
            <a:r>
              <a:rPr lang="en-US" sz="3200" dirty="0" smtClean="0"/>
              <a:t>Look for wanted coloring, size</a:t>
            </a:r>
          </a:p>
          <a:p>
            <a:endParaRPr lang="en-US" dirty="0" smtClean="0"/>
          </a:p>
          <a:p>
            <a:r>
              <a:rPr lang="en-US" sz="3200" dirty="0" smtClean="0"/>
              <a:t>Understand dames heat cycle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spc="300" dirty="0" smtClean="0">
                <a:solidFill>
                  <a:srgbClr val="009900"/>
                </a:solidFill>
              </a:rPr>
              <a:t>MATERNITY CARE</a:t>
            </a:r>
            <a:endParaRPr lang="en-US" sz="4800" b="1" spc="300" dirty="0">
              <a:solidFill>
                <a:srgbClr val="00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Confirm Pregnancy</a:t>
            </a:r>
          </a:p>
          <a:p>
            <a:endParaRPr lang="en-US" sz="3200" dirty="0" smtClean="0"/>
          </a:p>
          <a:p>
            <a:r>
              <a:rPr lang="en-US" sz="3200" dirty="0" smtClean="0"/>
              <a:t>Know the gestation period</a:t>
            </a:r>
          </a:p>
          <a:p>
            <a:endParaRPr lang="en-US" sz="3200" dirty="0" smtClean="0"/>
          </a:p>
          <a:p>
            <a:r>
              <a:rPr lang="en-US" sz="3200" dirty="0" smtClean="0"/>
              <a:t>Educate self on delivery process</a:t>
            </a:r>
          </a:p>
          <a:p>
            <a:endParaRPr lang="en-US" sz="3200" dirty="0" smtClean="0"/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spc="300" dirty="0" smtClean="0">
                <a:solidFill>
                  <a:srgbClr val="009900"/>
                </a:solidFill>
              </a:rPr>
              <a:t>POST-NATAL CARE</a:t>
            </a:r>
            <a:endParaRPr lang="en-US" sz="4800" b="1" spc="300" dirty="0">
              <a:solidFill>
                <a:srgbClr val="00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Keep Watchful eye on Dame</a:t>
            </a:r>
          </a:p>
          <a:p>
            <a:endParaRPr lang="en-US" sz="3200" dirty="0" smtClean="0"/>
          </a:p>
          <a:p>
            <a:r>
              <a:rPr lang="en-US" sz="3200" dirty="0" smtClean="0"/>
              <a:t>Keep pups close to mom</a:t>
            </a:r>
          </a:p>
          <a:p>
            <a:endParaRPr lang="en-US" sz="3200" dirty="0" smtClean="0"/>
          </a:p>
          <a:p>
            <a:r>
              <a:rPr lang="en-US" sz="3200" dirty="0" smtClean="0"/>
              <a:t>Seek vet care for pups within 5 days</a:t>
            </a:r>
          </a:p>
          <a:p>
            <a:endParaRPr lang="en-US" sz="3200" dirty="0" smtClean="0"/>
          </a:p>
          <a:p>
            <a:r>
              <a:rPr lang="en-US" sz="3200" dirty="0" smtClean="0"/>
              <a:t>Seek vet care for dame if needed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spc="300" dirty="0" smtClean="0">
                <a:solidFill>
                  <a:srgbClr val="009900"/>
                </a:solidFill>
              </a:rPr>
              <a:t>PREPARE FOR ADOPTION</a:t>
            </a:r>
            <a:endParaRPr lang="en-US" sz="4800" b="1" spc="300" dirty="0">
              <a:solidFill>
                <a:srgbClr val="00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First shots and vet care done</a:t>
            </a:r>
          </a:p>
          <a:p>
            <a:endParaRPr lang="en-US" sz="3200" dirty="0" smtClean="0"/>
          </a:p>
          <a:p>
            <a:r>
              <a:rPr lang="en-US" sz="3200" dirty="0" smtClean="0"/>
              <a:t>Register litter</a:t>
            </a:r>
          </a:p>
          <a:p>
            <a:endParaRPr lang="en-US" sz="3200" dirty="0" smtClean="0"/>
          </a:p>
          <a:p>
            <a:r>
              <a:rPr lang="en-US" sz="3200" dirty="0" smtClean="0"/>
              <a:t>Watch for signs of weaning</a:t>
            </a:r>
          </a:p>
          <a:p>
            <a:endParaRPr lang="en-US" sz="3200" dirty="0" smtClean="0"/>
          </a:p>
          <a:p>
            <a:r>
              <a:rPr lang="en-US" sz="3200" dirty="0" smtClean="0"/>
              <a:t>Advertise quickly and be patient</a:t>
            </a:r>
            <a:endParaRPr lang="en-US" sz="32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spc="300" dirty="0" smtClean="0">
                <a:solidFill>
                  <a:srgbClr val="009900"/>
                </a:solidFill>
              </a:rPr>
              <a:t>CONCLUSION</a:t>
            </a:r>
            <a:endParaRPr lang="en-US" sz="4800" b="1" spc="300" dirty="0">
              <a:solidFill>
                <a:srgbClr val="00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Breeding Bulldogs is challenging</a:t>
            </a:r>
          </a:p>
          <a:p>
            <a:endParaRPr lang="en-US" sz="3200" dirty="0" smtClean="0"/>
          </a:p>
          <a:p>
            <a:r>
              <a:rPr lang="en-US" sz="3200" dirty="0" smtClean="0"/>
              <a:t>Very rewarding as well</a:t>
            </a:r>
          </a:p>
          <a:p>
            <a:pPr lvl="1"/>
            <a:r>
              <a:rPr lang="en-US" sz="2800" dirty="0" smtClean="0"/>
              <a:t>Emotionally</a:t>
            </a:r>
          </a:p>
          <a:p>
            <a:pPr lvl="1"/>
            <a:r>
              <a:rPr lang="en-US" sz="2800" dirty="0" smtClean="0"/>
              <a:t>Physically</a:t>
            </a:r>
          </a:p>
          <a:p>
            <a:pPr lvl="1"/>
            <a:r>
              <a:rPr lang="en-US" sz="2800" dirty="0" smtClean="0"/>
              <a:t>Monetarily</a:t>
            </a:r>
          </a:p>
          <a:p>
            <a:pPr lvl="1">
              <a:buNone/>
            </a:pPr>
            <a:endParaRPr lang="en-US" sz="2800" dirty="0" smtClean="0"/>
          </a:p>
          <a:p>
            <a:pPr lvl="1">
              <a:buNone/>
            </a:pPr>
            <a:endParaRPr lang="en-US" sz="2800" dirty="0" smtClean="0"/>
          </a:p>
          <a:p>
            <a:pPr lvl="1"/>
            <a:endParaRPr lang="en-US" sz="2800" dirty="0" smtClean="0"/>
          </a:p>
          <a:p>
            <a:pPr lvl="1"/>
            <a:endParaRPr lang="en-US" sz="2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41</TotalTime>
  <Words>114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Technic</vt:lpstr>
      <vt:lpstr> By:  Krysti Libby</vt:lpstr>
      <vt:lpstr>NEED EXTRA INCOME?</vt:lpstr>
      <vt:lpstr>CHOOSING STUD</vt:lpstr>
      <vt:lpstr>MATERNITY CARE</vt:lpstr>
      <vt:lpstr>POST-NATAL CARE</vt:lpstr>
      <vt:lpstr>PREPARE FOR ADOPTION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By:  Krysti Libby</dc:title>
  <dc:creator>Aaron</dc:creator>
  <cp:lastModifiedBy>Aaron</cp:lastModifiedBy>
  <cp:revision>6</cp:revision>
  <dcterms:created xsi:type="dcterms:W3CDTF">2012-04-17T05:34:35Z</dcterms:created>
  <dcterms:modified xsi:type="dcterms:W3CDTF">2012-04-17T06:16:15Z</dcterms:modified>
</cp:coreProperties>
</file>